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6" r:id="rId5"/>
    <p:sldId id="271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7" r:id="rId18"/>
    <p:sldId id="273" r:id="rId19"/>
    <p:sldId id="274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Prompt Bold Bold" panose="020B0604020202020204" charset="-34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106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wn Lisa" userId="4f2125b1-3110-4076-a4b4-63a237092924" providerId="ADAL" clId="{31F68E07-B758-4365-B356-E42236088B98}"/>
    <pc:docChg chg="delSld">
      <pc:chgData name="Brown Lisa" userId="4f2125b1-3110-4076-a4b4-63a237092924" providerId="ADAL" clId="{31F68E07-B758-4365-B356-E42236088B98}" dt="2024-01-15T13:58:52.504" v="0" actId="2696"/>
      <pc:docMkLst>
        <pc:docMk/>
      </pc:docMkLst>
      <pc:sldChg chg="del">
        <pc:chgData name="Brown Lisa" userId="4f2125b1-3110-4076-a4b4-63a237092924" providerId="ADAL" clId="{31F68E07-B758-4365-B356-E42236088B98}" dt="2024-01-15T13:58:52.504" v="0" actId="2696"/>
        <pc:sldMkLst>
          <pc:docMk/>
          <pc:sldMk cId="1789521032" sldId="275"/>
        </pc:sldMkLst>
      </pc:sldChg>
    </pc:docChg>
  </pc:docChgLst>
  <pc:docChgLst>
    <pc:chgData name="Brown Lisa" userId="4f2125b1-3110-4076-a4b4-63a237092924" providerId="ADAL" clId="{6B363C8B-060B-4090-927F-04768C09B427}"/>
    <pc:docChg chg="undo custSel addSld delSld modSld sldOrd">
      <pc:chgData name="Brown Lisa" userId="4f2125b1-3110-4076-a4b4-63a237092924" providerId="ADAL" clId="{6B363C8B-060B-4090-927F-04768C09B427}" dt="2023-12-22T15:20:30.290" v="595" actId="14100"/>
      <pc:docMkLst>
        <pc:docMk/>
      </pc:docMkLst>
      <pc:sldChg chg="modSp mod">
        <pc:chgData name="Brown Lisa" userId="4f2125b1-3110-4076-a4b4-63a237092924" providerId="ADAL" clId="{6B363C8B-060B-4090-927F-04768C09B427}" dt="2023-12-22T14:47:34.572" v="492" actId="20577"/>
        <pc:sldMkLst>
          <pc:docMk/>
          <pc:sldMk cId="0" sldId="256"/>
        </pc:sldMkLst>
        <pc:spChg chg="mod">
          <ac:chgData name="Brown Lisa" userId="4f2125b1-3110-4076-a4b4-63a237092924" providerId="ADAL" clId="{6B363C8B-060B-4090-927F-04768C09B427}" dt="2023-12-22T14:47:34.572" v="492" actId="20577"/>
          <ac:spMkLst>
            <pc:docMk/>
            <pc:sldMk cId="0" sldId="256"/>
            <ac:spMk id="4" creationId="{00000000-0000-0000-0000-000000000000}"/>
          </ac:spMkLst>
        </pc:spChg>
      </pc:sldChg>
      <pc:sldChg chg="modSp mod">
        <pc:chgData name="Brown Lisa" userId="4f2125b1-3110-4076-a4b4-63a237092924" providerId="ADAL" clId="{6B363C8B-060B-4090-927F-04768C09B427}" dt="2023-12-22T14:35:32.519" v="196" actId="20577"/>
        <pc:sldMkLst>
          <pc:docMk/>
          <pc:sldMk cId="0" sldId="259"/>
        </pc:sldMkLst>
        <pc:spChg chg="mod">
          <ac:chgData name="Brown Lisa" userId="4f2125b1-3110-4076-a4b4-63a237092924" providerId="ADAL" clId="{6B363C8B-060B-4090-927F-04768C09B427}" dt="2023-12-22T14:35:32.519" v="196" actId="20577"/>
          <ac:spMkLst>
            <pc:docMk/>
            <pc:sldMk cId="0" sldId="259"/>
            <ac:spMk id="6" creationId="{00000000-0000-0000-0000-000000000000}"/>
          </ac:spMkLst>
        </pc:spChg>
      </pc:sldChg>
      <pc:sldChg chg="addSp delSp modSp mod">
        <pc:chgData name="Brown Lisa" userId="4f2125b1-3110-4076-a4b4-63a237092924" providerId="ADAL" clId="{6B363C8B-060B-4090-927F-04768C09B427}" dt="2023-12-22T14:56:58.694" v="513" actId="14100"/>
        <pc:sldMkLst>
          <pc:docMk/>
          <pc:sldMk cId="0" sldId="262"/>
        </pc:sldMkLst>
        <pc:picChg chg="del">
          <ac:chgData name="Brown Lisa" userId="4f2125b1-3110-4076-a4b4-63a237092924" providerId="ADAL" clId="{6B363C8B-060B-4090-927F-04768C09B427}" dt="2023-12-22T14:55:10.420" v="505" actId="478"/>
          <ac:picMkLst>
            <pc:docMk/>
            <pc:sldMk cId="0" sldId="262"/>
            <ac:picMk id="5" creationId="{00000000-0000-0000-0000-000000000000}"/>
          </ac:picMkLst>
        </pc:picChg>
        <pc:picChg chg="mod">
          <ac:chgData name="Brown Lisa" userId="4f2125b1-3110-4076-a4b4-63a237092924" providerId="ADAL" clId="{6B363C8B-060B-4090-927F-04768C09B427}" dt="2023-12-22T14:56:49.058" v="511" actId="14100"/>
          <ac:picMkLst>
            <pc:docMk/>
            <pc:sldMk cId="0" sldId="262"/>
            <ac:picMk id="7" creationId="{00000000-0000-0000-0000-000000000000}"/>
          </ac:picMkLst>
        </pc:picChg>
        <pc:picChg chg="add mod">
          <ac:chgData name="Brown Lisa" userId="4f2125b1-3110-4076-a4b4-63a237092924" providerId="ADAL" clId="{6B363C8B-060B-4090-927F-04768C09B427}" dt="2023-12-22T14:56:58.694" v="513" actId="14100"/>
          <ac:picMkLst>
            <pc:docMk/>
            <pc:sldMk cId="0" sldId="262"/>
            <ac:picMk id="10" creationId="{85A897CD-40BA-36C4-E687-C99ACB3D3F47}"/>
          </ac:picMkLst>
        </pc:picChg>
      </pc:sldChg>
      <pc:sldChg chg="addSp delSp modSp mod">
        <pc:chgData name="Brown Lisa" userId="4f2125b1-3110-4076-a4b4-63a237092924" providerId="ADAL" clId="{6B363C8B-060B-4090-927F-04768C09B427}" dt="2023-12-22T14:57:36.144" v="514" actId="14100"/>
        <pc:sldMkLst>
          <pc:docMk/>
          <pc:sldMk cId="0" sldId="265"/>
        </pc:sldMkLst>
        <pc:spChg chg="mod">
          <ac:chgData name="Brown Lisa" userId="4f2125b1-3110-4076-a4b4-63a237092924" providerId="ADAL" clId="{6B363C8B-060B-4090-927F-04768C09B427}" dt="2023-12-22T14:36:42.899" v="270" actId="20577"/>
          <ac:spMkLst>
            <pc:docMk/>
            <pc:sldMk cId="0" sldId="265"/>
            <ac:spMk id="7" creationId="{00000000-0000-0000-0000-000000000000}"/>
          </ac:spMkLst>
        </pc:spChg>
        <pc:picChg chg="del">
          <ac:chgData name="Brown Lisa" userId="4f2125b1-3110-4076-a4b4-63a237092924" providerId="ADAL" clId="{6B363C8B-060B-4090-927F-04768C09B427}" dt="2023-12-22T14:51:33.512" v="493" actId="478"/>
          <ac:picMkLst>
            <pc:docMk/>
            <pc:sldMk cId="0" sldId="265"/>
            <ac:picMk id="5" creationId="{00000000-0000-0000-0000-000000000000}"/>
          </ac:picMkLst>
        </pc:picChg>
        <pc:picChg chg="add mod">
          <ac:chgData name="Brown Lisa" userId="4f2125b1-3110-4076-a4b4-63a237092924" providerId="ADAL" clId="{6B363C8B-060B-4090-927F-04768C09B427}" dt="2023-12-22T14:57:36.144" v="514" actId="14100"/>
          <ac:picMkLst>
            <pc:docMk/>
            <pc:sldMk cId="0" sldId="265"/>
            <ac:picMk id="10" creationId="{79FC06F2-6F41-458B-B97C-5CCEB2F25D3B}"/>
          </ac:picMkLst>
        </pc:picChg>
      </pc:sldChg>
      <pc:sldChg chg="addSp delSp modSp mod">
        <pc:chgData name="Brown Lisa" userId="4f2125b1-3110-4076-a4b4-63a237092924" providerId="ADAL" clId="{6B363C8B-060B-4090-927F-04768C09B427}" dt="2023-12-22T15:02:35.857" v="531" actId="1076"/>
        <pc:sldMkLst>
          <pc:docMk/>
          <pc:sldMk cId="0" sldId="266"/>
        </pc:sldMkLst>
        <pc:spChg chg="mod">
          <ac:chgData name="Brown Lisa" userId="4f2125b1-3110-4076-a4b4-63a237092924" providerId="ADAL" clId="{6B363C8B-060B-4090-927F-04768C09B427}" dt="2023-12-22T15:02:25.287" v="528" actId="14100"/>
          <ac:spMkLst>
            <pc:docMk/>
            <pc:sldMk cId="0" sldId="266"/>
            <ac:spMk id="5" creationId="{00000000-0000-0000-0000-000000000000}"/>
          </ac:spMkLst>
        </pc:spChg>
        <pc:picChg chg="del">
          <ac:chgData name="Brown Lisa" userId="4f2125b1-3110-4076-a4b4-63a237092924" providerId="ADAL" clId="{6B363C8B-060B-4090-927F-04768C09B427}" dt="2023-12-22T14:53:21.780" v="498" actId="478"/>
          <ac:picMkLst>
            <pc:docMk/>
            <pc:sldMk cId="0" sldId="266"/>
            <ac:picMk id="6" creationId="{00000000-0000-0000-0000-000000000000}"/>
          </ac:picMkLst>
        </pc:picChg>
        <pc:picChg chg="del">
          <ac:chgData name="Brown Lisa" userId="4f2125b1-3110-4076-a4b4-63a237092924" providerId="ADAL" clId="{6B363C8B-060B-4090-927F-04768C09B427}" dt="2023-12-22T15:01:45.764" v="521" actId="478"/>
          <ac:picMkLst>
            <pc:docMk/>
            <pc:sldMk cId="0" sldId="266"/>
            <ac:picMk id="7" creationId="{00000000-0000-0000-0000-000000000000}"/>
          </ac:picMkLst>
        </pc:picChg>
        <pc:picChg chg="add mod">
          <ac:chgData name="Brown Lisa" userId="4f2125b1-3110-4076-a4b4-63a237092924" providerId="ADAL" clId="{6B363C8B-060B-4090-927F-04768C09B427}" dt="2023-12-22T14:53:57.019" v="504" actId="14100"/>
          <ac:picMkLst>
            <pc:docMk/>
            <pc:sldMk cId="0" sldId="266"/>
            <ac:picMk id="10" creationId="{788C38F1-92EF-16CB-9212-1D4AD897A9E2}"/>
          </ac:picMkLst>
        </pc:picChg>
        <pc:picChg chg="add mod">
          <ac:chgData name="Brown Lisa" userId="4f2125b1-3110-4076-a4b4-63a237092924" providerId="ADAL" clId="{6B363C8B-060B-4090-927F-04768C09B427}" dt="2023-12-22T15:02:35.857" v="531" actId="1076"/>
          <ac:picMkLst>
            <pc:docMk/>
            <pc:sldMk cId="0" sldId="266"/>
            <ac:picMk id="12" creationId="{EDD66313-08D7-E40C-E459-04126E60BB8F}"/>
          </ac:picMkLst>
        </pc:picChg>
      </pc:sldChg>
      <pc:sldChg chg="modSp mod">
        <pc:chgData name="Brown Lisa" userId="4f2125b1-3110-4076-a4b4-63a237092924" providerId="ADAL" clId="{6B363C8B-060B-4090-927F-04768C09B427}" dt="2023-12-22T14:39:04.614" v="358" actId="255"/>
        <pc:sldMkLst>
          <pc:docMk/>
          <pc:sldMk cId="0" sldId="267"/>
        </pc:sldMkLst>
        <pc:spChg chg="mod">
          <ac:chgData name="Brown Lisa" userId="4f2125b1-3110-4076-a4b4-63a237092924" providerId="ADAL" clId="{6B363C8B-060B-4090-927F-04768C09B427}" dt="2023-12-22T14:39:04.614" v="358" actId="255"/>
          <ac:spMkLst>
            <pc:docMk/>
            <pc:sldMk cId="0" sldId="267"/>
            <ac:spMk id="7" creationId="{00000000-0000-0000-0000-000000000000}"/>
          </ac:spMkLst>
        </pc:spChg>
      </pc:sldChg>
      <pc:sldChg chg="addSp delSp modSp mod">
        <pc:chgData name="Brown Lisa" userId="4f2125b1-3110-4076-a4b4-63a237092924" providerId="ADAL" clId="{6B363C8B-060B-4090-927F-04768C09B427}" dt="2023-12-22T15:01:33.427" v="520" actId="14100"/>
        <pc:sldMkLst>
          <pc:docMk/>
          <pc:sldMk cId="0" sldId="268"/>
        </pc:sldMkLst>
        <pc:spChg chg="mod">
          <ac:chgData name="Brown Lisa" userId="4f2125b1-3110-4076-a4b4-63a237092924" providerId="ADAL" clId="{6B363C8B-060B-4090-927F-04768C09B427}" dt="2023-12-22T14:39:41.324" v="405" actId="20577"/>
          <ac:spMkLst>
            <pc:docMk/>
            <pc:sldMk cId="0" sldId="268"/>
            <ac:spMk id="7" creationId="{00000000-0000-0000-0000-000000000000}"/>
          </ac:spMkLst>
        </pc:spChg>
        <pc:picChg chg="del">
          <ac:chgData name="Brown Lisa" userId="4f2125b1-3110-4076-a4b4-63a237092924" providerId="ADAL" clId="{6B363C8B-060B-4090-927F-04768C09B427}" dt="2023-12-22T15:01:00.098" v="515" actId="478"/>
          <ac:picMkLst>
            <pc:docMk/>
            <pc:sldMk cId="0" sldId="268"/>
            <ac:picMk id="5" creationId="{00000000-0000-0000-0000-000000000000}"/>
          </ac:picMkLst>
        </pc:picChg>
        <pc:picChg chg="add mod">
          <ac:chgData name="Brown Lisa" userId="4f2125b1-3110-4076-a4b4-63a237092924" providerId="ADAL" clId="{6B363C8B-060B-4090-927F-04768C09B427}" dt="2023-12-22T15:01:33.427" v="520" actId="14100"/>
          <ac:picMkLst>
            <pc:docMk/>
            <pc:sldMk cId="0" sldId="268"/>
            <ac:picMk id="10" creationId="{671ABE25-1FB7-6149-94F9-58DD689EAB8B}"/>
          </ac:picMkLst>
        </pc:picChg>
      </pc:sldChg>
      <pc:sldChg chg="del">
        <pc:chgData name="Brown Lisa" userId="4f2125b1-3110-4076-a4b4-63a237092924" providerId="ADAL" clId="{6B363C8B-060B-4090-927F-04768C09B427}" dt="2023-12-22T14:40:05.399" v="406" actId="47"/>
        <pc:sldMkLst>
          <pc:docMk/>
          <pc:sldMk cId="0" sldId="270"/>
        </pc:sldMkLst>
      </pc:sldChg>
      <pc:sldChg chg="addSp delSp modSp mod ord">
        <pc:chgData name="Brown Lisa" userId="4f2125b1-3110-4076-a4b4-63a237092924" providerId="ADAL" clId="{6B363C8B-060B-4090-927F-04768C09B427}" dt="2023-12-22T14:45:57.391" v="490"/>
        <pc:sldMkLst>
          <pc:docMk/>
          <pc:sldMk cId="0" sldId="271"/>
        </pc:sldMkLst>
        <pc:spChg chg="mod">
          <ac:chgData name="Brown Lisa" userId="4f2125b1-3110-4076-a4b4-63a237092924" providerId="ADAL" clId="{6B363C8B-060B-4090-927F-04768C09B427}" dt="2023-12-22T14:45:41.542" v="488" actId="20577"/>
          <ac:spMkLst>
            <pc:docMk/>
            <pc:sldMk cId="0" sldId="271"/>
            <ac:spMk id="5" creationId="{00000000-0000-0000-0000-000000000000}"/>
          </ac:spMkLst>
        </pc:spChg>
        <pc:graphicFrameChg chg="del modGraphic">
          <ac:chgData name="Brown Lisa" userId="4f2125b1-3110-4076-a4b4-63a237092924" providerId="ADAL" clId="{6B363C8B-060B-4090-927F-04768C09B427}" dt="2023-12-22T14:42:05.371" v="418" actId="478"/>
          <ac:graphicFrameMkLst>
            <pc:docMk/>
            <pc:sldMk cId="0" sldId="271"/>
            <ac:graphicFrameMk id="6" creationId="{00000000-0000-0000-0000-000000000000}"/>
          </ac:graphicFrameMkLst>
        </pc:graphicFrameChg>
        <pc:graphicFrameChg chg="add mod modGraphic">
          <ac:chgData name="Brown Lisa" userId="4f2125b1-3110-4076-a4b4-63a237092924" providerId="ADAL" clId="{6B363C8B-060B-4090-927F-04768C09B427}" dt="2023-12-22T14:45:34.688" v="486" actId="20577"/>
          <ac:graphicFrameMkLst>
            <pc:docMk/>
            <pc:sldMk cId="0" sldId="271"/>
            <ac:graphicFrameMk id="7" creationId="{E53BDE15-82C0-548D-018F-6A7EFA9B9C37}"/>
          </ac:graphicFrameMkLst>
        </pc:graphicFrameChg>
      </pc:sldChg>
      <pc:sldChg chg="modSp mod">
        <pc:chgData name="Brown Lisa" userId="4f2125b1-3110-4076-a4b4-63a237092924" providerId="ADAL" clId="{6B363C8B-060B-4090-927F-04768C09B427}" dt="2023-12-22T15:05:32.029" v="542" actId="20577"/>
        <pc:sldMkLst>
          <pc:docMk/>
          <pc:sldMk cId="1789521032" sldId="275"/>
        </pc:sldMkLst>
        <pc:spChg chg="mod">
          <ac:chgData name="Brown Lisa" userId="4f2125b1-3110-4076-a4b4-63a237092924" providerId="ADAL" clId="{6B363C8B-060B-4090-927F-04768C09B427}" dt="2023-12-22T15:05:32.029" v="542" actId="20577"/>
          <ac:spMkLst>
            <pc:docMk/>
            <pc:sldMk cId="1789521032" sldId="275"/>
            <ac:spMk id="8" creationId="{00000000-0000-0000-0000-000000000000}"/>
          </ac:spMkLst>
        </pc:spChg>
      </pc:sldChg>
      <pc:sldChg chg="addSp delSp modSp add mod delAnim">
        <pc:chgData name="Brown Lisa" userId="4f2125b1-3110-4076-a4b4-63a237092924" providerId="ADAL" clId="{6B363C8B-060B-4090-927F-04768C09B427}" dt="2023-12-22T14:34:53.338" v="155" actId="20577"/>
        <pc:sldMkLst>
          <pc:docMk/>
          <pc:sldMk cId="1215677204" sldId="276"/>
        </pc:sldMkLst>
        <pc:spChg chg="add del mod">
          <ac:chgData name="Brown Lisa" userId="4f2125b1-3110-4076-a4b4-63a237092924" providerId="ADAL" clId="{6B363C8B-060B-4090-927F-04768C09B427}" dt="2023-12-22T14:30:39.911" v="6"/>
          <ac:spMkLst>
            <pc:docMk/>
            <pc:sldMk cId="1215677204" sldId="276"/>
            <ac:spMk id="5" creationId="{044F0197-42C5-CD08-8F6D-8DD44D1A4BC7}"/>
          </ac:spMkLst>
        </pc:spChg>
        <pc:spChg chg="add del mod">
          <ac:chgData name="Brown Lisa" userId="4f2125b1-3110-4076-a4b4-63a237092924" providerId="ADAL" clId="{6B363C8B-060B-4090-927F-04768C09B427}" dt="2023-12-22T14:34:53.338" v="155" actId="20577"/>
          <ac:spMkLst>
            <pc:docMk/>
            <pc:sldMk cId="1215677204" sldId="276"/>
            <ac:spMk id="9" creationId="{71018818-0014-0C15-03DF-9CEA56F5A4EB}"/>
          </ac:spMkLst>
        </pc:spChg>
        <pc:picChg chg="del">
          <ac:chgData name="Brown Lisa" userId="4f2125b1-3110-4076-a4b4-63a237092924" providerId="ADAL" clId="{6B363C8B-060B-4090-927F-04768C09B427}" dt="2023-12-22T14:29:54.307" v="1" actId="478"/>
          <ac:picMkLst>
            <pc:docMk/>
            <pc:sldMk cId="1215677204" sldId="276"/>
            <ac:picMk id="6" creationId="{F58FE891-0CF2-4632-ABA7-89B7F3A5BFF6}"/>
          </ac:picMkLst>
        </pc:picChg>
      </pc:sldChg>
      <pc:sldChg chg="addSp delSp modSp mod">
        <pc:chgData name="Brown Lisa" userId="4f2125b1-3110-4076-a4b4-63a237092924" providerId="ADAL" clId="{6B363C8B-060B-4090-927F-04768C09B427}" dt="2023-12-22T15:20:30.290" v="595" actId="14100"/>
        <pc:sldMkLst>
          <pc:docMk/>
          <pc:sldMk cId="1417007035" sldId="277"/>
        </pc:sldMkLst>
        <pc:spChg chg="mod">
          <ac:chgData name="Brown Lisa" userId="4f2125b1-3110-4076-a4b4-63a237092924" providerId="ADAL" clId="{6B363C8B-060B-4090-927F-04768C09B427}" dt="2023-12-22T15:06:27.528" v="555" actId="122"/>
          <ac:spMkLst>
            <pc:docMk/>
            <pc:sldMk cId="1417007035" sldId="277"/>
            <ac:spMk id="8" creationId="{00000000-0000-0000-0000-000000000000}"/>
          </ac:spMkLst>
        </pc:spChg>
        <pc:picChg chg="add mod">
          <ac:chgData name="Brown Lisa" userId="4f2125b1-3110-4076-a4b4-63a237092924" providerId="ADAL" clId="{6B363C8B-060B-4090-927F-04768C09B427}" dt="2023-12-22T15:19:19.917" v="581" actId="14100"/>
          <ac:picMkLst>
            <pc:docMk/>
            <pc:sldMk cId="1417007035" sldId="277"/>
            <ac:picMk id="6" creationId="{AF35A0B8-3841-7E18-A182-C588752F230A}"/>
          </ac:picMkLst>
        </pc:picChg>
        <pc:picChg chg="add mod">
          <ac:chgData name="Brown Lisa" userId="4f2125b1-3110-4076-a4b4-63a237092924" providerId="ADAL" clId="{6B363C8B-060B-4090-927F-04768C09B427}" dt="2023-12-22T15:19:34.031" v="584" actId="14100"/>
          <ac:picMkLst>
            <pc:docMk/>
            <pc:sldMk cId="1417007035" sldId="277"/>
            <ac:picMk id="9" creationId="{5C5B5F71-37F4-991E-FA06-82B9203C2F36}"/>
          </ac:picMkLst>
        </pc:picChg>
        <pc:picChg chg="del">
          <ac:chgData name="Brown Lisa" userId="4f2125b1-3110-4076-a4b4-63a237092924" providerId="ADAL" clId="{6B363C8B-060B-4090-927F-04768C09B427}" dt="2023-12-22T15:11:11.940" v="556" actId="478"/>
          <ac:picMkLst>
            <pc:docMk/>
            <pc:sldMk cId="1417007035" sldId="277"/>
            <ac:picMk id="10" creationId="{C551A64F-FFFF-2F82-871E-A6236E63DA58}"/>
          </ac:picMkLst>
        </pc:picChg>
        <pc:picChg chg="add mod">
          <ac:chgData name="Brown Lisa" userId="4f2125b1-3110-4076-a4b4-63a237092924" providerId="ADAL" clId="{6B363C8B-060B-4090-927F-04768C09B427}" dt="2023-12-22T15:20:13.462" v="591" actId="14100"/>
          <ac:picMkLst>
            <pc:docMk/>
            <pc:sldMk cId="1417007035" sldId="277"/>
            <ac:picMk id="12" creationId="{27E14D88-91B3-EA1A-328E-9BE57B8C0625}"/>
          </ac:picMkLst>
        </pc:picChg>
        <pc:picChg chg="add mod">
          <ac:chgData name="Brown Lisa" userId="4f2125b1-3110-4076-a4b4-63a237092924" providerId="ADAL" clId="{6B363C8B-060B-4090-927F-04768C09B427}" dt="2023-12-22T15:19:24.921" v="582" actId="14100"/>
          <ac:picMkLst>
            <pc:docMk/>
            <pc:sldMk cId="1417007035" sldId="277"/>
            <ac:picMk id="14" creationId="{D45648E0-4FDC-7FA8-49E0-720802ACB102}"/>
          </ac:picMkLst>
        </pc:picChg>
        <pc:picChg chg="add mod">
          <ac:chgData name="Brown Lisa" userId="4f2125b1-3110-4076-a4b4-63a237092924" providerId="ADAL" clId="{6B363C8B-060B-4090-927F-04768C09B427}" dt="2023-12-22T15:19:56.607" v="588" actId="14100"/>
          <ac:picMkLst>
            <pc:docMk/>
            <pc:sldMk cId="1417007035" sldId="277"/>
            <ac:picMk id="16" creationId="{079121DF-C53A-5571-6504-BA1414B01C57}"/>
          </ac:picMkLst>
        </pc:picChg>
        <pc:picChg chg="add mod">
          <ac:chgData name="Brown Lisa" userId="4f2125b1-3110-4076-a4b4-63a237092924" providerId="ADAL" clId="{6B363C8B-060B-4090-927F-04768C09B427}" dt="2023-12-22T15:20:30.290" v="595" actId="14100"/>
          <ac:picMkLst>
            <pc:docMk/>
            <pc:sldMk cId="1417007035" sldId="277"/>
            <ac:picMk id="18" creationId="{7A979584-52D7-49BA-EA5A-C5084BEA83B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mp"/><Relationship Id="rId3" Type="http://schemas.openxmlformats.org/officeDocument/2006/relationships/image" Target="../media/image27.tmp"/><Relationship Id="rId7" Type="http://schemas.openxmlformats.org/officeDocument/2006/relationships/image" Target="../media/image31.tm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mp"/><Relationship Id="rId5" Type="http://schemas.openxmlformats.org/officeDocument/2006/relationships/image" Target="../media/image29.tmp"/><Relationship Id="rId4" Type="http://schemas.openxmlformats.org/officeDocument/2006/relationships/image" Target="../media/image28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4BThavdwTA?feature=oembed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9042"/>
          <a:stretch>
            <a:fillRect/>
          </a:stretch>
        </p:blipFill>
        <p:spPr>
          <a:xfrm>
            <a:off x="0" y="0"/>
            <a:ext cx="18288000" cy="795992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09153" y="8393604"/>
            <a:ext cx="11958935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78"/>
              </a:lnSpc>
            </a:pPr>
            <a:r>
              <a:rPr lang="en-US" sz="8000" dirty="0">
                <a:solidFill>
                  <a:srgbClr val="041E42"/>
                </a:solidFill>
                <a:latin typeface="Prompt Bold Bold"/>
              </a:rPr>
              <a:t>STATE OF THE SCHOOL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752517" y="8496180"/>
            <a:ext cx="4854039" cy="990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4"/>
              </a:lnSpc>
            </a:pPr>
            <a:r>
              <a:rPr lang="en-US" sz="5400" dirty="0">
                <a:solidFill>
                  <a:srgbClr val="046A38"/>
                </a:solidFill>
                <a:latin typeface="Calibri"/>
              </a:rPr>
              <a:t>JANUARY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07742"/>
            <a:ext cx="18288000" cy="937734"/>
            <a:chOff x="0" y="0"/>
            <a:chExt cx="24384000" cy="12503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0" y="0"/>
              <a:ext cx="12192000" cy="125031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12192000" y="0"/>
              <a:ext cx="12192000" cy="1250311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2423" t="20312" b="16799"/>
          <a:stretch>
            <a:fillRect/>
          </a:stretch>
        </p:blipFill>
        <p:spPr>
          <a:xfrm>
            <a:off x="315683" y="4214271"/>
            <a:ext cx="5890072" cy="4114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698436" y="2298583"/>
            <a:ext cx="7522427" cy="2493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school Music Clubs​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Instruments 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Chorus​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98436" y="923925"/>
            <a:ext cx="10638276" cy="1010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58"/>
              </a:lnSpc>
            </a:pPr>
            <a:r>
              <a:rPr lang="en-US" sz="5970">
                <a:solidFill>
                  <a:srgbClr val="041E42"/>
                </a:solidFill>
                <a:latin typeface="Prompt Bold Bold"/>
              </a:rPr>
              <a:t>WE ARE MUSIC EDUCATION</a:t>
            </a:r>
          </a:p>
        </p:txBody>
      </p:sp>
      <p:pic>
        <p:nvPicPr>
          <p:cNvPr id="12" name="Picture 11" descr="A group of people sitting in chairs&#10;&#10;Description automatically generated with low confidence">
            <a:extLst>
              <a:ext uri="{FF2B5EF4-FFF2-40B4-BE49-F238E27FC236}">
                <a16:creationId xmlns:a16="http://schemas.microsoft.com/office/drawing/2014/main" id="{E4B65F07-FDBD-4B05-BD8A-A352EDD950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2" y="153036"/>
            <a:ext cx="5890071" cy="37719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07742"/>
            <a:ext cx="18288000" cy="937734"/>
            <a:chOff x="0" y="0"/>
            <a:chExt cx="24384000" cy="12503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0" y="0"/>
              <a:ext cx="12192000" cy="125031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12192000" y="0"/>
              <a:ext cx="12192000" cy="125031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7610" t="3219" r="12878" b="27065"/>
          <a:stretch>
            <a:fillRect/>
          </a:stretch>
        </p:blipFill>
        <p:spPr>
          <a:xfrm>
            <a:off x="315683" y="5143500"/>
            <a:ext cx="5890072" cy="34375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5580" r="13021"/>
          <a:stretch>
            <a:fillRect/>
          </a:stretch>
        </p:blipFill>
        <p:spPr>
          <a:xfrm>
            <a:off x="315683" y="1028700"/>
            <a:ext cx="5890072" cy="383235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698436" y="2849495"/>
            <a:ext cx="10560864" cy="4874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150 minutes of instruction per week for all students PreK – 5th grade​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Adaptive PE curriculum, activities, and events for ASD and PreK students​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American Heart Association- Kids Heart Challenge (jump rope for heart)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98436" y="923925"/>
            <a:ext cx="11233598" cy="2067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58"/>
              </a:lnSpc>
            </a:pPr>
            <a:r>
              <a:rPr lang="en-US" sz="5970">
                <a:solidFill>
                  <a:srgbClr val="041E42"/>
                </a:solidFill>
                <a:latin typeface="Prompt Bold Bold"/>
              </a:rPr>
              <a:t>WE ARE PHYSICAL EDUCATION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07742"/>
            <a:ext cx="18288000" cy="937734"/>
            <a:chOff x="0" y="0"/>
            <a:chExt cx="24384000" cy="12503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0" y="0"/>
              <a:ext cx="12192000" cy="125031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12192000" y="0"/>
              <a:ext cx="12192000" cy="1250311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378" t="3675" r="11093" b="10683"/>
          <a:stretch>
            <a:fillRect/>
          </a:stretch>
        </p:blipFill>
        <p:spPr>
          <a:xfrm>
            <a:off x="353115" y="5143500"/>
            <a:ext cx="5852640" cy="337432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698436" y="2298583"/>
            <a:ext cx="9506835" cy="4054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Six afterschool STEM clubs​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Science Club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Laptops for all students​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Coding- Bee Bots grant​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Robotics Club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98436" y="923925"/>
            <a:ext cx="11233598" cy="1010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58"/>
              </a:lnSpc>
            </a:pPr>
            <a:r>
              <a:rPr lang="en-US" sz="5970">
                <a:solidFill>
                  <a:srgbClr val="041E42"/>
                </a:solidFill>
                <a:latin typeface="Prompt Bold Bold"/>
              </a:rPr>
              <a:t>WE ARE STEM</a:t>
            </a:r>
          </a:p>
        </p:txBody>
      </p:sp>
      <p:pic>
        <p:nvPicPr>
          <p:cNvPr id="10" name="Picture 9" descr="Two men sitting on a bench&#10;&#10;Description automatically generated">
            <a:extLst>
              <a:ext uri="{FF2B5EF4-FFF2-40B4-BE49-F238E27FC236}">
                <a16:creationId xmlns:a16="http://schemas.microsoft.com/office/drawing/2014/main" id="{79FC06F2-6F41-458B-B97C-5CCEB2F25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5" y="865639"/>
            <a:ext cx="5852640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07742"/>
            <a:ext cx="18288000" cy="937734"/>
            <a:chOff x="0" y="0"/>
            <a:chExt cx="24384000" cy="12503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0" y="0"/>
              <a:ext cx="12192000" cy="125031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12192000" y="0"/>
              <a:ext cx="12192000" cy="1250311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6698436" y="1977833"/>
            <a:ext cx="10929799" cy="6516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Fall Festival &amp; Trunk or Treat​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Family Literacy Night- Winter Wonderland​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STEM Night​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Reading Under the Stars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Goodies with Grandparents​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Muffins with Mom​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Doughnuts with Dad​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Walk to School Day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98436" y="759677"/>
            <a:ext cx="10929799" cy="1010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58"/>
              </a:lnSpc>
            </a:pPr>
            <a:r>
              <a:rPr lang="en-US" sz="5970">
                <a:solidFill>
                  <a:srgbClr val="041E42"/>
                </a:solidFill>
                <a:latin typeface="Prompt Bold Bold"/>
              </a:rPr>
              <a:t>WE ARE FAMILY TRADITIONS</a:t>
            </a:r>
          </a:p>
        </p:txBody>
      </p:sp>
      <p:pic>
        <p:nvPicPr>
          <p:cNvPr id="10" name="Picture 9" descr="A person and a child holding a box&#10;&#10;Description automatically generated">
            <a:extLst>
              <a:ext uri="{FF2B5EF4-FFF2-40B4-BE49-F238E27FC236}">
                <a16:creationId xmlns:a16="http://schemas.microsoft.com/office/drawing/2014/main" id="{788C38F1-92EF-16CB-9212-1D4AD897A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8" y="425195"/>
            <a:ext cx="5695027" cy="3346705"/>
          </a:xfrm>
          <a:prstGeom prst="rect">
            <a:avLst/>
          </a:prstGeom>
        </p:spPr>
      </p:pic>
      <p:pic>
        <p:nvPicPr>
          <p:cNvPr id="12" name="Picture 11" descr="A group of girls holding a banner&#10;&#10;Description automatically generated">
            <a:extLst>
              <a:ext uri="{FF2B5EF4-FFF2-40B4-BE49-F238E27FC236}">
                <a16:creationId xmlns:a16="http://schemas.microsoft.com/office/drawing/2014/main" id="{EDD66313-08D7-E40C-E459-04126E60B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8" y="4000500"/>
            <a:ext cx="5695027" cy="472233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07742"/>
            <a:ext cx="18288000" cy="937734"/>
            <a:chOff x="0" y="0"/>
            <a:chExt cx="24384000" cy="12503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0" y="0"/>
              <a:ext cx="12192000" cy="125031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12192000" y="0"/>
              <a:ext cx="12192000" cy="125031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9437" b="32247"/>
          <a:stretch>
            <a:fillRect/>
          </a:stretch>
        </p:blipFill>
        <p:spPr>
          <a:xfrm>
            <a:off x="315683" y="757276"/>
            <a:ext cx="5866713" cy="25658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11914" b="24940"/>
          <a:stretch>
            <a:fillRect/>
          </a:stretch>
        </p:blipFill>
        <p:spPr>
          <a:xfrm>
            <a:off x="350480" y="3650562"/>
            <a:ext cx="5855275" cy="492974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698436" y="2991606"/>
            <a:ext cx="10751364" cy="6516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Positive Behaviors System School Store​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Promise Time afterschool tutoring​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Walk and Talk, Recess​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Garden and Harvest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Spanish Clubs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Art Clubs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Kiwanis Club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Music Club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98436" y="923925"/>
            <a:ext cx="11233598" cy="2067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58"/>
              </a:lnSpc>
            </a:pPr>
            <a:r>
              <a:rPr lang="en-US" sz="5970">
                <a:solidFill>
                  <a:srgbClr val="041E42"/>
                </a:solidFill>
                <a:latin typeface="Prompt Bold Bold"/>
              </a:rPr>
              <a:t>WE ARE EDUCATING THE WHOLE CHILD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07742"/>
            <a:ext cx="18288000" cy="937734"/>
            <a:chOff x="0" y="0"/>
            <a:chExt cx="24384000" cy="12503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0" y="0"/>
              <a:ext cx="12192000" cy="125031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12192000" y="0"/>
              <a:ext cx="12192000" cy="1250311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5631" r="10961"/>
          <a:stretch>
            <a:fillRect/>
          </a:stretch>
        </p:blipFill>
        <p:spPr>
          <a:xfrm>
            <a:off x="315683" y="5460119"/>
            <a:ext cx="5890072" cy="297338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698436" y="3279092"/>
            <a:ext cx="10598964" cy="4054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educating children about our earth through our School Garden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K-1 Outdoor Classroom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Hawk Family Market- school food pantry  sponsored by Feeding Tampa Bay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98436" y="923925"/>
            <a:ext cx="11233598" cy="2067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58"/>
              </a:lnSpc>
            </a:pPr>
            <a:r>
              <a:rPr lang="en-US" sz="5970">
                <a:solidFill>
                  <a:srgbClr val="041E42"/>
                </a:solidFill>
                <a:latin typeface="Prompt Bold Bold"/>
              </a:rPr>
              <a:t>WE ARE CARING FOR OUR FUTURE</a:t>
            </a:r>
          </a:p>
        </p:txBody>
      </p:sp>
      <p:pic>
        <p:nvPicPr>
          <p:cNvPr id="10" name="Picture 9" descr="A truck loading dirt into a pile of dirt&#10;&#10;Description automatically generated">
            <a:extLst>
              <a:ext uri="{FF2B5EF4-FFF2-40B4-BE49-F238E27FC236}">
                <a16:creationId xmlns:a16="http://schemas.microsoft.com/office/drawing/2014/main" id="{671ABE25-1FB7-6149-94F9-58DD689EA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6" y="722436"/>
            <a:ext cx="5890072" cy="41044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07742"/>
            <a:ext cx="18288000" cy="937734"/>
            <a:chOff x="0" y="0"/>
            <a:chExt cx="24384000" cy="12503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0" y="0"/>
              <a:ext cx="12192000" cy="125031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12192000" y="0"/>
              <a:ext cx="12192000" cy="125031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16039"/>
          <a:stretch>
            <a:fillRect/>
          </a:stretch>
        </p:blipFill>
        <p:spPr>
          <a:xfrm>
            <a:off x="315683" y="720070"/>
            <a:ext cx="5890072" cy="36477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5683" y="4629791"/>
            <a:ext cx="5890072" cy="401595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698436" y="2221156"/>
            <a:ext cx="10560864" cy="411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Office Enhancement​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Cafeteria Modernization​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Secure PreK Building​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Entrance revitalization increasing our community presence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98436" y="923925"/>
            <a:ext cx="11233598" cy="10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58"/>
              </a:lnSpc>
            </a:pPr>
            <a:r>
              <a:rPr lang="en-US" sz="5970">
                <a:solidFill>
                  <a:srgbClr val="041E42"/>
                </a:solidFill>
                <a:latin typeface="Prompt Bold Bold"/>
              </a:rPr>
              <a:t>WE ARE STATE OF THE ART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07742"/>
            <a:ext cx="18288000" cy="937734"/>
            <a:chOff x="0" y="0"/>
            <a:chExt cx="24384000" cy="12503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0" y="0"/>
              <a:ext cx="12192000" cy="125031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12192000" y="0"/>
              <a:ext cx="12192000" cy="1250311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762000" y="923925"/>
            <a:ext cx="17170034" cy="10375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58"/>
              </a:lnSpc>
            </a:pPr>
            <a:r>
              <a:rPr lang="en-US" sz="5970" dirty="0">
                <a:solidFill>
                  <a:srgbClr val="041E42"/>
                </a:solidFill>
                <a:latin typeface="Prompt Bold Bold"/>
              </a:rPr>
              <a:t>WE ARE GROWING SUCCESS 2023-2024</a:t>
            </a:r>
          </a:p>
        </p:txBody>
      </p:sp>
      <p:pic>
        <p:nvPicPr>
          <p:cNvPr id="6" name="Picture 5" descr="A chart with numbers and a number on it&#10;&#10;Description automatically generated">
            <a:extLst>
              <a:ext uri="{FF2B5EF4-FFF2-40B4-BE49-F238E27FC236}">
                <a16:creationId xmlns:a16="http://schemas.microsoft.com/office/drawing/2014/main" id="{AF35A0B8-3841-7E18-A182-C588752F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76500"/>
            <a:ext cx="3917995" cy="2667000"/>
          </a:xfrm>
          <a:prstGeom prst="rect">
            <a:avLst/>
          </a:prstGeom>
        </p:spPr>
      </p:pic>
      <p:pic>
        <p:nvPicPr>
          <p:cNvPr id="9" name="Picture 8" descr="A chart with numbers and a number on it&#10;&#10;Description automatically generated">
            <a:extLst>
              <a:ext uri="{FF2B5EF4-FFF2-40B4-BE49-F238E27FC236}">
                <a16:creationId xmlns:a16="http://schemas.microsoft.com/office/drawing/2014/main" id="{5C5B5F71-37F4-991E-FA06-82B9203C2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674" y="2520951"/>
            <a:ext cx="3917995" cy="2622549"/>
          </a:xfrm>
          <a:prstGeom prst="rect">
            <a:avLst/>
          </a:prstGeom>
        </p:spPr>
      </p:pic>
      <p:pic>
        <p:nvPicPr>
          <p:cNvPr id="12" name="Picture 11" descr="A graph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27E14D88-91B3-EA1A-328E-9BE57B8C0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2590804"/>
            <a:ext cx="6019800" cy="2552695"/>
          </a:xfrm>
          <a:prstGeom prst="rect">
            <a:avLst/>
          </a:prstGeom>
        </p:spPr>
      </p:pic>
      <p:pic>
        <p:nvPicPr>
          <p:cNvPr id="14" name="Picture 13" descr="A screenshot of a graph&#10;&#10;Description automatically generated">
            <a:extLst>
              <a:ext uri="{FF2B5EF4-FFF2-40B4-BE49-F238E27FC236}">
                <a16:creationId xmlns:a16="http://schemas.microsoft.com/office/drawing/2014/main" id="{D45648E0-4FDC-7FA8-49E0-720802ACB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5725760"/>
            <a:ext cx="3917995" cy="2729978"/>
          </a:xfrm>
          <a:prstGeom prst="rect">
            <a:avLst/>
          </a:prstGeom>
        </p:spPr>
      </p:pic>
      <p:pic>
        <p:nvPicPr>
          <p:cNvPr id="16" name="Picture 15" descr="A screenshot of a graph with Crust in the background&#10;&#10;Description automatically generated">
            <a:extLst>
              <a:ext uri="{FF2B5EF4-FFF2-40B4-BE49-F238E27FC236}">
                <a16:creationId xmlns:a16="http://schemas.microsoft.com/office/drawing/2014/main" id="{079121DF-C53A-5571-6504-BA1414B01C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674" y="5651496"/>
            <a:ext cx="3917995" cy="2804242"/>
          </a:xfrm>
          <a:prstGeom prst="rect">
            <a:avLst/>
          </a:prstGeom>
        </p:spPr>
      </p:pic>
      <p:pic>
        <p:nvPicPr>
          <p:cNvPr id="18" name="Picture 17" descr="A graph of progress monitoring&#10;&#10;Description automatically generated">
            <a:extLst>
              <a:ext uri="{FF2B5EF4-FFF2-40B4-BE49-F238E27FC236}">
                <a16:creationId xmlns:a16="http://schemas.microsoft.com/office/drawing/2014/main" id="{7A979584-52D7-49BA-EA5A-C5084BEA83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5725759"/>
            <a:ext cx="6019800" cy="280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07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07742"/>
            <a:ext cx="18288000" cy="937734"/>
            <a:chOff x="0" y="0"/>
            <a:chExt cx="24384000" cy="12503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69274" b="20470"/>
            <a:stretch>
              <a:fillRect/>
            </a:stretch>
          </p:blipFill>
          <p:spPr>
            <a:xfrm>
              <a:off x="0" y="0"/>
              <a:ext cx="12192000" cy="125031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69274" b="20470"/>
            <a:stretch>
              <a:fillRect/>
            </a:stretch>
          </p:blipFill>
          <p:spPr>
            <a:xfrm>
              <a:off x="12192000" y="0"/>
              <a:ext cx="12192000" cy="1250311"/>
            </a:xfrm>
            <a:prstGeom prst="rect">
              <a:avLst/>
            </a:prstGeom>
          </p:spPr>
        </p:pic>
      </p:grpSp>
      <p:pic>
        <p:nvPicPr>
          <p:cNvPr id="6" name="Online Media 5" title="Soar with San Jose Elementary">
            <a:hlinkClick r:id="" action="ppaction://media"/>
            <a:extLst>
              <a:ext uri="{FF2B5EF4-FFF2-40B4-BE49-F238E27FC236}">
                <a16:creationId xmlns:a16="http://schemas.microsoft.com/office/drawing/2014/main" id="{F58FE891-0CF2-4632-ABA7-89B7F3A5BFF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48395" y="1315747"/>
            <a:ext cx="11630005" cy="6570953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BD66CC7E-5BFD-4B7C-A44F-9D70A7E12F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7322" y="2705100"/>
            <a:ext cx="5013407" cy="4035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09" t="12455" r="609"/>
          <a:stretch>
            <a:fillRect/>
          </a:stretch>
        </p:blipFill>
        <p:spPr>
          <a:xfrm>
            <a:off x="-2762070" y="0"/>
            <a:ext cx="11607373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609" t="12455" r="609"/>
          <a:stretch>
            <a:fillRect/>
          </a:stretch>
        </p:blipFill>
        <p:spPr>
          <a:xfrm>
            <a:off x="8835778" y="0"/>
            <a:ext cx="11607373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52341" y="3477322"/>
            <a:ext cx="17259300" cy="3319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76"/>
              </a:lnSpc>
            </a:pPr>
            <a:r>
              <a:rPr lang="en-US" sz="9554">
                <a:solidFill>
                  <a:srgbClr val="FFFFFF"/>
                </a:solidFill>
                <a:latin typeface="Prompt Bold Bold"/>
              </a:rPr>
              <a:t>WE ARE YOUR NEIGHBORHOOD SCHOOL!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59008" y="1387366"/>
            <a:ext cx="4666005" cy="375613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52341" y="6999570"/>
            <a:ext cx="15906959" cy="1472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8"/>
              </a:lnSpc>
              <a:spcBef>
                <a:spcPct val="0"/>
              </a:spcBef>
            </a:pPr>
            <a:r>
              <a:rPr lang="en-US" sz="4270">
                <a:solidFill>
                  <a:srgbClr val="FFFFFF"/>
                </a:solidFill>
                <a:latin typeface="Prompt Bold Bold"/>
              </a:rPr>
              <a:t>WE OFFER PERSONAL SCHOOL TOURS.  COME SEE ALL THAT WE HAVE TO OFFER.​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07742"/>
            <a:ext cx="18288000" cy="937734"/>
            <a:chOff x="0" y="0"/>
            <a:chExt cx="24384000" cy="12503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0" y="0"/>
              <a:ext cx="12192000" cy="125031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12192000" y="0"/>
              <a:ext cx="12192000" cy="1250311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028700" y="2298583"/>
            <a:ext cx="10272250" cy="5731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story is more than 60 years strong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generations of families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generations of teachers​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generations of traditions​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a reflection of the Dunedin community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San Jose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821" r="5841" b="29627"/>
          <a:stretch>
            <a:fillRect/>
          </a:stretch>
        </p:blipFill>
        <p:spPr>
          <a:xfrm>
            <a:off x="11651121" y="2479558"/>
            <a:ext cx="5997426" cy="561690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923925"/>
            <a:ext cx="16903334" cy="1010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58"/>
              </a:lnSpc>
            </a:pPr>
            <a:r>
              <a:rPr lang="en-US" sz="5970" dirty="0">
                <a:solidFill>
                  <a:srgbClr val="041E42"/>
                </a:solidFill>
                <a:latin typeface="Prompt Bold Bold"/>
              </a:rPr>
              <a:t>SAN JOSE IS </a:t>
            </a:r>
            <a:r>
              <a:rPr lang="en-US" sz="5970" u="sng" dirty="0">
                <a:solidFill>
                  <a:srgbClr val="041E42"/>
                </a:solidFill>
                <a:latin typeface="Prompt Bold Bold"/>
              </a:rPr>
              <a:t>YOUR</a:t>
            </a:r>
            <a:r>
              <a:rPr lang="en-US" sz="5970" dirty="0">
                <a:solidFill>
                  <a:srgbClr val="041E42"/>
                </a:solidFill>
                <a:latin typeface="Prompt Bold Bold"/>
              </a:rPr>
              <a:t> NEIGHBORHOOD SCHOOL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09" t="12455" r="609"/>
          <a:stretch>
            <a:fillRect/>
          </a:stretch>
        </p:blipFill>
        <p:spPr>
          <a:xfrm>
            <a:off x="-2762070" y="0"/>
            <a:ext cx="11607373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609" t="12455" r="609"/>
          <a:stretch>
            <a:fillRect/>
          </a:stretch>
        </p:blipFill>
        <p:spPr>
          <a:xfrm>
            <a:off x="8835778" y="0"/>
            <a:ext cx="11607373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8600" y="4886325"/>
            <a:ext cx="18440400" cy="2275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415"/>
              </a:lnSpc>
            </a:pPr>
            <a:r>
              <a:rPr lang="en-US" sz="13153" dirty="0">
                <a:solidFill>
                  <a:srgbClr val="FFFFFF"/>
                </a:solidFill>
                <a:latin typeface="Prompt Bold Bold"/>
              </a:rPr>
              <a:t>POINTS OF PRIDE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10997" y="1028700"/>
            <a:ext cx="4666005" cy="375613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07742"/>
            <a:ext cx="18288000" cy="937734"/>
            <a:chOff x="0" y="0"/>
            <a:chExt cx="24384000" cy="12503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0" y="0"/>
              <a:ext cx="12192000" cy="125031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12192000" y="0"/>
              <a:ext cx="12192000" cy="1250311"/>
            </a:xfrm>
            <a:prstGeom prst="rect">
              <a:avLst/>
            </a:prstGeom>
          </p:spPr>
        </p:pic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BD66CC7E-5BFD-4B7C-A44F-9D70A7E12F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7322" y="2705100"/>
            <a:ext cx="5013407" cy="40357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018818-0014-0C15-03DF-9CEA56F5A4EB}"/>
              </a:ext>
            </a:extLst>
          </p:cNvPr>
          <p:cNvSpPr txBox="1"/>
          <p:nvPr/>
        </p:nvSpPr>
        <p:spPr>
          <a:xfrm>
            <a:off x="5943600" y="1440275"/>
            <a:ext cx="12115800" cy="7312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578"/>
              </a:lnSpc>
            </a:pPr>
            <a:r>
              <a:rPr lang="en-US" sz="5400" dirty="0">
                <a:solidFill>
                  <a:srgbClr val="041E42"/>
                </a:solidFill>
                <a:latin typeface="Prompt Bold Bold"/>
              </a:rPr>
              <a:t>San Jose awarded </a:t>
            </a:r>
          </a:p>
          <a:p>
            <a:pPr algn="ctr">
              <a:lnSpc>
                <a:spcPts val="11578"/>
              </a:lnSpc>
            </a:pPr>
            <a:r>
              <a:rPr lang="en-US" sz="8000" dirty="0">
                <a:solidFill>
                  <a:srgbClr val="041E42"/>
                </a:solidFill>
                <a:latin typeface="Prompt Bold Bold"/>
              </a:rPr>
              <a:t>“A” School Grade</a:t>
            </a:r>
          </a:p>
          <a:p>
            <a:pPr algn="ctr">
              <a:lnSpc>
                <a:spcPts val="11578"/>
              </a:lnSpc>
            </a:pPr>
            <a:r>
              <a:rPr lang="en-US" sz="5400" dirty="0">
                <a:solidFill>
                  <a:srgbClr val="041E42"/>
                </a:solidFill>
                <a:latin typeface="Prompt Bold Bold"/>
              </a:rPr>
              <a:t>Florida Department of Education</a:t>
            </a:r>
          </a:p>
          <a:p>
            <a:pPr algn="ctr">
              <a:lnSpc>
                <a:spcPts val="11578"/>
              </a:lnSpc>
            </a:pPr>
            <a:r>
              <a:rPr lang="en-US" sz="5400" dirty="0">
                <a:solidFill>
                  <a:srgbClr val="041E42"/>
                </a:solidFill>
                <a:latin typeface="Prompt Bold Bold"/>
              </a:rPr>
              <a:t>2022-2023</a:t>
            </a:r>
          </a:p>
          <a:p>
            <a:pPr algn="ctr">
              <a:lnSpc>
                <a:spcPts val="11578"/>
              </a:lnSpc>
            </a:pPr>
            <a:endParaRPr lang="en-US" sz="4000" dirty="0">
              <a:solidFill>
                <a:srgbClr val="041E42"/>
              </a:solidFill>
              <a:latin typeface="Prompt 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1215677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07742"/>
            <a:ext cx="18288000" cy="937734"/>
            <a:chOff x="0" y="0"/>
            <a:chExt cx="24384000" cy="12503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0" y="0"/>
              <a:ext cx="12192000" cy="125031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12192000" y="0"/>
              <a:ext cx="12192000" cy="1250311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028700" y="923925"/>
            <a:ext cx="16903334" cy="1037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58"/>
              </a:lnSpc>
            </a:pPr>
            <a:r>
              <a:rPr lang="en-US" sz="5970" dirty="0">
                <a:solidFill>
                  <a:srgbClr val="041E42"/>
                </a:solidFill>
                <a:latin typeface="Prompt Bold Bold"/>
              </a:rPr>
              <a:t>WE ARE AN “A" SCHOOL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53BDE15-82C0-548D-018F-6A7EFA9B9C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940843"/>
              </p:ext>
            </p:extLst>
          </p:nvPr>
        </p:nvGraphicFramePr>
        <p:xfrm>
          <a:off x="3048000" y="2324100"/>
          <a:ext cx="12192000" cy="541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35009648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10224694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3636303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744724942"/>
                    </a:ext>
                  </a:extLst>
                </a:gridCol>
              </a:tblGrid>
              <a:tr h="1803400">
                <a:tc>
                  <a:txBody>
                    <a:bodyPr/>
                    <a:lstStyle/>
                    <a:p>
                      <a:pPr algn="ctr"/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ELA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Math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Science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324839"/>
                  </a:ext>
                </a:extLst>
              </a:tr>
              <a:tr h="18034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Proficiency2023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77%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79%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806284"/>
                  </a:ext>
                </a:extLst>
              </a:tr>
              <a:tr h="18034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Goals</a:t>
                      </a:r>
                    </a:p>
                    <a:p>
                      <a:pPr algn="ctr"/>
                      <a:r>
                        <a:rPr lang="en-US" sz="48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65%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63855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07742"/>
            <a:ext cx="18288000" cy="937734"/>
            <a:chOff x="0" y="0"/>
            <a:chExt cx="24384000" cy="12503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0" y="0"/>
              <a:ext cx="12192000" cy="125031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12192000" y="0"/>
              <a:ext cx="12192000" cy="125031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r="10083" b="5291"/>
          <a:stretch>
            <a:fillRect/>
          </a:stretch>
        </p:blipFill>
        <p:spPr>
          <a:xfrm>
            <a:off x="315683" y="315840"/>
            <a:ext cx="5890072" cy="824026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698436" y="2298583"/>
            <a:ext cx="10921175" cy="3233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Karen Laughlin- “It Factor”​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Robert Gore- “It Factor”​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Jennifer </a:t>
            </a:r>
            <a:r>
              <a:rPr lang="en-US" sz="4598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Lumm</a:t>
            </a: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“It Factor”​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Whitney Vincent- “It Factor”​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98436" y="923925"/>
            <a:ext cx="11769128" cy="1010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58"/>
              </a:lnSpc>
            </a:pPr>
            <a:r>
              <a:rPr lang="en-US" sz="5970">
                <a:solidFill>
                  <a:srgbClr val="041E42"/>
                </a:solidFill>
                <a:latin typeface="Prompt Bold Bold"/>
              </a:rPr>
              <a:t>WE ARE INSPIRING TEACHERS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07742"/>
            <a:ext cx="18288000" cy="937734"/>
            <a:chOff x="0" y="0"/>
            <a:chExt cx="24384000" cy="12503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0" y="0"/>
              <a:ext cx="12192000" cy="125031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12192000" y="0"/>
              <a:ext cx="12192000" cy="125031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5683" y="456685"/>
            <a:ext cx="5880547" cy="38660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13553" r="2304" b="33700"/>
          <a:stretch>
            <a:fillRect/>
          </a:stretch>
        </p:blipFill>
        <p:spPr>
          <a:xfrm>
            <a:off x="315683" y="4574219"/>
            <a:ext cx="5880547" cy="417831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698436" y="2298583"/>
            <a:ext cx="10243901" cy="4054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Onsite 5 days a week​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Talent Development Program​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Enrichment Class enhancement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Universal Screening in Grade 1​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Clustering in Grades 3 and 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98436" y="923925"/>
            <a:ext cx="11233598" cy="1010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58"/>
              </a:lnSpc>
            </a:pPr>
            <a:r>
              <a:rPr lang="en-US" sz="5970">
                <a:solidFill>
                  <a:srgbClr val="041E42"/>
                </a:solidFill>
                <a:latin typeface="Prompt Bold Bold"/>
              </a:rPr>
              <a:t>WE ARE GIFTED EDUCATION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07742"/>
            <a:ext cx="18288000" cy="937734"/>
            <a:chOff x="0" y="0"/>
            <a:chExt cx="24384000" cy="12503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0" y="0"/>
              <a:ext cx="12192000" cy="125031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12192000" y="0"/>
              <a:ext cx="12192000" cy="125031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6893"/>
          <a:stretch>
            <a:fillRect/>
          </a:stretch>
        </p:blipFill>
        <p:spPr>
          <a:xfrm>
            <a:off x="315683" y="4881489"/>
            <a:ext cx="5890072" cy="372938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698436" y="2888844"/>
            <a:ext cx="11037664" cy="5731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Autism Spectrum Disorder (ASD) classes​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PreK classes:​</a:t>
            </a:r>
          </a:p>
          <a:p>
            <a:pPr marL="1985456" lvl="2" indent="-661819">
              <a:lnSpc>
                <a:spcPts val="6437"/>
              </a:lnSpc>
              <a:buFont typeface="Arial"/>
              <a:buChar char="⚬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ASD​</a:t>
            </a:r>
          </a:p>
          <a:p>
            <a:pPr marL="1985456" lvl="2" indent="-661819">
              <a:lnSpc>
                <a:spcPts val="6437"/>
              </a:lnSpc>
              <a:buFont typeface="Arial"/>
              <a:buChar char="⚬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PreK -3 year old​</a:t>
            </a:r>
          </a:p>
          <a:p>
            <a:pPr marL="1985456" lvl="2" indent="-661819">
              <a:lnSpc>
                <a:spcPts val="6437"/>
              </a:lnSpc>
              <a:buFont typeface="Arial"/>
              <a:buChar char="⚬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VPK​</a:t>
            </a:r>
          </a:p>
          <a:p>
            <a:pPr marL="992728" lvl="1" indent="-496364">
              <a:lnSpc>
                <a:spcPts val="6437"/>
              </a:lnSpc>
              <a:buFont typeface="Arial"/>
              <a:buChar char="•"/>
            </a:pPr>
            <a:r>
              <a:rPr lang="en-US" sz="4598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Sensory room, in class sensory support, and specialized playground equipment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23992" b="27201"/>
          <a:stretch>
            <a:fillRect/>
          </a:stretch>
        </p:blipFill>
        <p:spPr>
          <a:xfrm>
            <a:off x="315683" y="750594"/>
            <a:ext cx="5890072" cy="386508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698436" y="645819"/>
            <a:ext cx="11384502" cy="2067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58"/>
              </a:lnSpc>
            </a:pPr>
            <a:r>
              <a:rPr lang="en-US" sz="5970">
                <a:solidFill>
                  <a:srgbClr val="041E42"/>
                </a:solidFill>
                <a:latin typeface="Prompt Bold Bold"/>
              </a:rPr>
              <a:t>WE ARE EXCEPTIONAL STUDENT EDUCATION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07742"/>
            <a:ext cx="18288000" cy="937734"/>
            <a:chOff x="0" y="0"/>
            <a:chExt cx="24384000" cy="12503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0" y="0"/>
              <a:ext cx="12192000" cy="125031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69274" b="20470"/>
            <a:stretch>
              <a:fillRect/>
            </a:stretch>
          </p:blipFill>
          <p:spPr>
            <a:xfrm>
              <a:off x="12192000" y="0"/>
              <a:ext cx="12192000" cy="1250311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701828" y="2133001"/>
            <a:ext cx="4883783" cy="64577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72199" y="2133001"/>
            <a:ext cx="6221651" cy="645770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923925"/>
            <a:ext cx="16903334" cy="1010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58"/>
              </a:lnSpc>
            </a:pPr>
            <a:r>
              <a:rPr lang="en-US" sz="5970">
                <a:solidFill>
                  <a:srgbClr val="041E42"/>
                </a:solidFill>
                <a:latin typeface="Prompt Bold Bold"/>
              </a:rPr>
              <a:t>WE ARE ART AWARD WINNERS</a:t>
            </a:r>
          </a:p>
        </p:txBody>
      </p:sp>
      <p:pic>
        <p:nvPicPr>
          <p:cNvPr id="10" name="Picture 9" descr="A group of pictures on a wall&#10;&#10;Description automatically generated">
            <a:extLst>
              <a:ext uri="{FF2B5EF4-FFF2-40B4-BE49-F238E27FC236}">
                <a16:creationId xmlns:a16="http://schemas.microsoft.com/office/drawing/2014/main" id="{85A897CD-40BA-36C4-E687-C99ACB3D3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89" y="2133002"/>
            <a:ext cx="5161831" cy="659189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446</Words>
  <Application>Microsoft Office PowerPoint</Application>
  <PresentationFormat>Custom</PresentationFormat>
  <Paragraphs>90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Prompt Bold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 Jose State of the School Presentation</dc:title>
  <dc:creator>Meyer Britnie</dc:creator>
  <cp:lastModifiedBy>Brown Lisa</cp:lastModifiedBy>
  <cp:revision>4</cp:revision>
  <dcterms:created xsi:type="dcterms:W3CDTF">2006-08-16T00:00:00Z</dcterms:created>
  <dcterms:modified xsi:type="dcterms:W3CDTF">2024-01-15T13:59:04Z</dcterms:modified>
  <dc:identifier>DAFUFZDKpog</dc:identifier>
</cp:coreProperties>
</file>